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23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43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51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179.png"/><Relationship Id="rId39" Type="http://schemas.openxmlformats.org/officeDocument/2006/relationships/image" Target="../media/image230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2.png"/><Relationship Id="rId41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179.png"/><Relationship Id="rId21" Type="http://schemas.openxmlformats.org/officeDocument/2006/relationships/image" Target="../media/image270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17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19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18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0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" Type="http://schemas.openxmlformats.org/officeDocument/2006/relationships/image" Target="../media/image271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19.png"/><Relationship Id="rId5" Type="http://schemas.openxmlformats.org/officeDocument/2006/relationships/image" Target="../media/image274.png"/><Relationship Id="rId15" Type="http://schemas.openxmlformats.org/officeDocument/2006/relationships/image" Target="../media/image282.png"/><Relationship Id="rId10" Type="http://schemas.openxmlformats.org/officeDocument/2006/relationships/image" Target="../media/image21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9" Type="http://schemas.openxmlformats.org/officeDocument/2006/relationships/image" Target="../media/image281.png"/><Relationship Id="rId21" Type="http://schemas.openxmlformats.org/officeDocument/2006/relationships/image" Target="../media/image309.png"/><Relationship Id="rId34" Type="http://schemas.openxmlformats.org/officeDocument/2006/relationships/image" Target="../media/image322.png"/><Relationship Id="rId42" Type="http://schemas.openxmlformats.org/officeDocument/2006/relationships/image" Target="../media/image329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29" Type="http://schemas.openxmlformats.org/officeDocument/2006/relationships/image" Target="../media/image317.png"/><Relationship Id="rId41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32" Type="http://schemas.openxmlformats.org/officeDocument/2006/relationships/image" Target="../media/image320.png"/><Relationship Id="rId37" Type="http://schemas.openxmlformats.org/officeDocument/2006/relationships/image" Target="../media/image325.png"/><Relationship Id="rId40" Type="http://schemas.openxmlformats.org/officeDocument/2006/relationships/image" Target="../media/image327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6.png"/><Relationship Id="rId36" Type="http://schemas.openxmlformats.org/officeDocument/2006/relationships/image" Target="../media/image324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31" Type="http://schemas.openxmlformats.org/officeDocument/2006/relationships/image" Target="../media/image319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Relationship Id="rId30" Type="http://schemas.openxmlformats.org/officeDocument/2006/relationships/image" Target="../media/image318.png"/><Relationship Id="rId35" Type="http://schemas.openxmlformats.org/officeDocument/2006/relationships/image" Target="../media/image323.png"/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33" Type="http://schemas.openxmlformats.org/officeDocument/2006/relationships/image" Target="../media/image321.png"/><Relationship Id="rId38" Type="http://schemas.openxmlformats.org/officeDocument/2006/relationships/image" Target="../media/image3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2.png"/><Relationship Id="rId4" Type="http://schemas.openxmlformats.org/officeDocument/2006/relationships/image" Target="../media/image28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3.png"/><Relationship Id="rId18" Type="http://schemas.openxmlformats.org/officeDocument/2006/relationships/image" Target="../media/image347.png"/><Relationship Id="rId26" Type="http://schemas.openxmlformats.org/officeDocument/2006/relationships/image" Target="../media/image283.png"/><Relationship Id="rId39" Type="http://schemas.openxmlformats.org/officeDocument/2006/relationships/image" Target="../media/image366.png"/><Relationship Id="rId21" Type="http://schemas.openxmlformats.org/officeDocument/2006/relationships/image" Target="../media/image350.png"/><Relationship Id="rId34" Type="http://schemas.openxmlformats.org/officeDocument/2006/relationships/image" Target="../media/image362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29" Type="http://schemas.openxmlformats.org/officeDocument/2006/relationships/image" Target="../media/image357.png"/><Relationship Id="rId41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24" Type="http://schemas.openxmlformats.org/officeDocument/2006/relationships/image" Target="../media/image353.png"/><Relationship Id="rId32" Type="http://schemas.openxmlformats.org/officeDocument/2006/relationships/image" Target="../media/image360.png"/><Relationship Id="rId37" Type="http://schemas.openxmlformats.org/officeDocument/2006/relationships/image" Target="../media/image284.png"/><Relationship Id="rId40" Type="http://schemas.openxmlformats.org/officeDocument/2006/relationships/image" Target="../media/image367.png"/><Relationship Id="rId5" Type="http://schemas.openxmlformats.org/officeDocument/2006/relationships/image" Target="../media/image335.png"/><Relationship Id="rId15" Type="http://schemas.openxmlformats.org/officeDocument/2006/relationships/image" Target="../media/image282.png"/><Relationship Id="rId23" Type="http://schemas.openxmlformats.org/officeDocument/2006/relationships/image" Target="../media/image352.png"/><Relationship Id="rId28" Type="http://schemas.openxmlformats.org/officeDocument/2006/relationships/image" Target="../media/image356.png"/><Relationship Id="rId36" Type="http://schemas.openxmlformats.org/officeDocument/2006/relationships/image" Target="../media/image364.png"/><Relationship Id="rId10" Type="http://schemas.openxmlformats.org/officeDocument/2006/relationships/image" Target="../media/image340.png"/><Relationship Id="rId19" Type="http://schemas.openxmlformats.org/officeDocument/2006/relationships/image" Target="../media/image348.png"/><Relationship Id="rId31" Type="http://schemas.openxmlformats.org/officeDocument/2006/relationships/image" Target="../media/image359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4.png"/><Relationship Id="rId22" Type="http://schemas.openxmlformats.org/officeDocument/2006/relationships/image" Target="../media/image351.png"/><Relationship Id="rId27" Type="http://schemas.openxmlformats.org/officeDocument/2006/relationships/image" Target="../media/image355.png"/><Relationship Id="rId30" Type="http://schemas.openxmlformats.org/officeDocument/2006/relationships/image" Target="../media/image358.png"/><Relationship Id="rId35" Type="http://schemas.openxmlformats.org/officeDocument/2006/relationships/image" Target="../media/image363.png"/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12" Type="http://schemas.openxmlformats.org/officeDocument/2006/relationships/image" Target="../media/image342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33" Type="http://schemas.openxmlformats.org/officeDocument/2006/relationships/image" Target="../media/image361.png"/><Relationship Id="rId38" Type="http://schemas.openxmlformats.org/officeDocument/2006/relationships/image" Target="../media/image3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0.png"/><Relationship Id="rId7" Type="http://schemas.openxmlformats.org/officeDocument/2006/relationships/image" Target="../media/image373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277.png"/><Relationship Id="rId4" Type="http://schemas.openxmlformats.org/officeDocument/2006/relationships/image" Target="../media/image371.png"/><Relationship Id="rId9" Type="http://schemas.openxmlformats.org/officeDocument/2006/relationships/image" Target="../media/image2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80.png"/><Relationship Id="rId7" Type="http://schemas.openxmlformats.org/officeDocument/2006/relationships/image" Target="../media/image27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85.png"/><Relationship Id="rId7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53.png"/><Relationship Id="rId4" Type="http://schemas.openxmlformats.org/officeDocument/2006/relationships/image" Target="../media/image1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0.png"/><Relationship Id="rId10" Type="http://schemas.openxmlformats.org/officeDocument/2006/relationships/image" Target="../media/image424.png"/><Relationship Id="rId4" Type="http://schemas.openxmlformats.org/officeDocument/2006/relationships/image" Target="../media/image419.png"/><Relationship Id="rId9" Type="http://schemas.openxmlformats.org/officeDocument/2006/relationships/image" Target="../media/image4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C9DCFF-A59A-8E16-D188-F9534C20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10" y="3089791"/>
            <a:ext cx="3095891" cy="21052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6B496-A77F-7720-BD64-46632E4B174C}"/>
              </a:ext>
            </a:extLst>
          </p:cNvPr>
          <p:cNvSpPr txBox="1"/>
          <p:nvPr/>
        </p:nvSpPr>
        <p:spPr>
          <a:xfrm>
            <a:off x="5506098" y="5386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5356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3496264" y="19080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8267595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876309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43" y="2537074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35" y="2445613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76" y="2465838"/>
            <a:ext cx="1411389" cy="2975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E0B27B-C07A-1A78-7156-EBB81378CF14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514925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172" y="1697307"/>
            <a:ext cx="1081512" cy="2969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1811C5-6014-FE1D-D782-A6A434A612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574" y="1757618"/>
            <a:ext cx="2146673" cy="27701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23" y="1685701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81776</TotalTime>
  <Words>1411</Words>
  <Application>Microsoft Office PowerPoint</Application>
  <PresentationFormat>Widescreen</PresentationFormat>
  <Paragraphs>309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347</cp:revision>
  <dcterms:created xsi:type="dcterms:W3CDTF">2023-07-26T17:49:20Z</dcterms:created>
  <dcterms:modified xsi:type="dcterms:W3CDTF">2025-04-30T22:41:00Z</dcterms:modified>
</cp:coreProperties>
</file>